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284" r:id="rId5"/>
    <p:sldId id="285" r:id="rId6"/>
    <p:sldId id="321" r:id="rId7"/>
    <p:sldId id="390" r:id="rId8"/>
    <p:sldId id="401" r:id="rId9"/>
    <p:sldId id="400" r:id="rId10"/>
    <p:sldId id="402" r:id="rId11"/>
    <p:sldId id="286" r:id="rId12"/>
    <p:sldId id="393" r:id="rId13"/>
    <p:sldId id="391" r:id="rId14"/>
    <p:sldId id="392" r:id="rId15"/>
    <p:sldId id="287" r:id="rId16"/>
    <p:sldId id="288" r:id="rId17"/>
    <p:sldId id="322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94" r:id="rId54"/>
    <p:sldId id="395" r:id="rId55"/>
    <p:sldId id="396" r:id="rId56"/>
    <p:sldId id="348" r:id="rId57"/>
    <p:sldId id="349" r:id="rId58"/>
    <p:sldId id="350" r:id="rId59"/>
    <p:sldId id="351" r:id="rId60"/>
    <p:sldId id="352" r:id="rId61"/>
    <p:sldId id="353" r:id="rId62"/>
    <p:sldId id="397" r:id="rId63"/>
    <p:sldId id="398" r:id="rId64"/>
    <p:sldId id="399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6" r:id="rId88"/>
    <p:sldId id="377" r:id="rId89"/>
    <p:sldId id="280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58673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Project </a:t>
            </a:r>
            <a:br>
              <a:rPr lang="en-US" sz="2800" dirty="0" smtClean="0"/>
            </a:br>
            <a:r>
              <a:rPr lang="en-US" sz="2800" dirty="0" smtClean="0"/>
              <a:t>on</a:t>
            </a:r>
            <a:br>
              <a:rPr lang="en-US" sz="2800" dirty="0" smtClean="0"/>
            </a:br>
            <a:r>
              <a:rPr lang="en-US" sz="2800" b="1" dirty="0" smtClean="0"/>
              <a:t>Job Searching Web Application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/>
              <a:t>Muhammad Abdul </a:t>
            </a:r>
            <a:r>
              <a:rPr lang="en-US" sz="2400" dirty="0" err="1" smtClean="0"/>
              <a:t>Wadud</a:t>
            </a:r>
            <a:r>
              <a:rPr lang="en-US" sz="2400" dirty="0" smtClean="0"/>
              <a:t> Azad</a:t>
            </a:r>
            <a:br>
              <a:rPr lang="en-US" sz="2400" dirty="0" smtClean="0"/>
            </a:br>
            <a:r>
              <a:rPr lang="en-US" sz="2400" dirty="0" smtClean="0"/>
              <a:t>ID:1245212</a:t>
            </a:r>
            <a:br>
              <a:rPr lang="en-US" sz="2400" dirty="0" smtClean="0"/>
            </a:br>
            <a:r>
              <a:rPr lang="en-US" sz="2400" dirty="0" smtClean="0"/>
              <a:t>Round 37 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92162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8841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38200"/>
            <a:ext cx="9144001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162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95400"/>
            <a:ext cx="9201745" cy="517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1406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95400"/>
            <a:ext cx="92162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1623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 smtClean="0"/>
              <a:t>Quick Job Inc.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763000" cy="483076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u="sng" dirty="0" smtClean="0"/>
              <a:t>Requirements:</a:t>
            </a:r>
          </a:p>
          <a:p>
            <a:pPr>
              <a:buNone/>
            </a:pPr>
            <a:r>
              <a:rPr lang="en-US" dirty="0" smtClean="0"/>
              <a:t>We need to build software for Quick Job Corporation. The application will have following features: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People have to register before login and email will be use to set password in time of registration and after forget password.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There </a:t>
            </a:r>
            <a:r>
              <a:rPr lang="en-US" dirty="0" smtClean="0"/>
              <a:t>will be four types of user like </a:t>
            </a:r>
            <a:r>
              <a:rPr lang="en-US" dirty="0" err="1" smtClean="0"/>
              <a:t>Superadmin</a:t>
            </a:r>
            <a:r>
              <a:rPr lang="en-US" dirty="0" smtClean="0"/>
              <a:t>, Operator, Company and Job-seeker.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Superadmin</a:t>
            </a:r>
            <a:r>
              <a:rPr lang="en-US" dirty="0" smtClean="0"/>
              <a:t> can </a:t>
            </a:r>
            <a:r>
              <a:rPr lang="en-US" dirty="0" smtClean="0"/>
              <a:t>see</a:t>
            </a:r>
            <a:r>
              <a:rPr lang="en-US" dirty="0" smtClean="0"/>
              <a:t>,</a:t>
            </a:r>
            <a:r>
              <a:rPr lang="en-US" dirty="0" smtClean="0"/>
              <a:t>  </a:t>
            </a:r>
            <a:r>
              <a:rPr lang="en-US" dirty="0" smtClean="0"/>
              <a:t>create and </a:t>
            </a:r>
            <a:r>
              <a:rPr lang="en-US" dirty="0" smtClean="0"/>
              <a:t>edit </a:t>
            </a:r>
            <a:r>
              <a:rPr lang="en-US" dirty="0" smtClean="0"/>
              <a:t>every table </a:t>
            </a:r>
            <a:r>
              <a:rPr lang="en-US" dirty="0" smtClean="0"/>
              <a:t>of Job Post and CV creation  except role  create and edit.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Operator can see,  create and edit every table of Job Post and CV creation  except role  create and edit</a:t>
            </a:r>
            <a:r>
              <a:rPr lang="en-US" dirty="0" smtClean="0"/>
              <a:t>. One more operator can’t see the password of user.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Company </a:t>
            </a:r>
            <a:r>
              <a:rPr lang="en-US" dirty="0" smtClean="0"/>
              <a:t>can upload a job </a:t>
            </a:r>
            <a:r>
              <a:rPr lang="en-US" dirty="0" smtClean="0"/>
              <a:t>view </a:t>
            </a:r>
            <a:r>
              <a:rPr lang="en-US" dirty="0" smtClean="0"/>
              <a:t>how </a:t>
            </a:r>
            <a:r>
              <a:rPr lang="en-US" dirty="0" smtClean="0"/>
              <a:t>many Job-seeker applied in their </a:t>
            </a:r>
            <a:r>
              <a:rPr lang="en-US" dirty="0" smtClean="0"/>
              <a:t>posted job, </a:t>
            </a:r>
            <a:r>
              <a:rPr lang="en-US" dirty="0" smtClean="0"/>
              <a:t>who applied and they can also see the CV of Job-seeker.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Job-seeker can see who many jobs are available, what types of jobs are available, upload and create their CV and will be able to apply in </a:t>
            </a:r>
            <a:r>
              <a:rPr lang="en-US" dirty="0" smtClean="0"/>
              <a:t>jobs.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1"/>
            <a:ext cx="921623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921623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2162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smtClean="0"/>
              <a:t>Brainstorming Diagram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6" name="Content Placeholder 5" descr="BrainStorming Diagra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685800"/>
            <a:ext cx="8125170" cy="60889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1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2231" y="1295400"/>
            <a:ext cx="921623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92162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954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1430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1430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Use Case Diagram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5" name="Content Placeholder 4" descr="Use Cas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45144"/>
            <a:ext cx="9144000" cy="62128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0668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2192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990600"/>
            <a:ext cx="9184283" cy="5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9" y="1219200"/>
            <a:ext cx="921623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1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2192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9906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smtClean="0"/>
              <a:t>Class Diagram 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5" name="Content Placeholder 4" descr="clas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0"/>
            <a:ext cx="9161130" cy="4648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66801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0668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0668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0668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0668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13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9" y="990600"/>
            <a:ext cx="921623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92162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1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6096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4690" y="1219200"/>
            <a:ext cx="9208690" cy="517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1430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2192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2162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2192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43000"/>
            <a:ext cx="921623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0" y="11430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 result for thank y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379982"/>
            <a:ext cx="6346798" cy="4030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066800"/>
            <a:ext cx="921623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180</Words>
  <Application>Microsoft Office PowerPoint</Application>
  <PresentationFormat>On-screen Show (4:3)</PresentationFormat>
  <Paragraphs>13</Paragraphs>
  <Slides>89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A Project  on Job Searching Web Application      Muhammad Abdul Wadud Azad ID:1245212 Round 37 </vt:lpstr>
      <vt:lpstr>Quick Job Inc.</vt:lpstr>
      <vt:lpstr>Brainstorming Diagram </vt:lpstr>
      <vt:lpstr>Use Case Diagram </vt:lpstr>
      <vt:lpstr>Class Diagram  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 on Job Searching Web Application      Muhammad Abdul Wadud Azad ID:1245212 Round 37</dc:title>
  <dc:creator>Azad</dc:creator>
  <cp:lastModifiedBy>Windows User</cp:lastModifiedBy>
  <cp:revision>78</cp:revision>
  <dcterms:created xsi:type="dcterms:W3CDTF">2006-08-16T00:00:00Z</dcterms:created>
  <dcterms:modified xsi:type="dcterms:W3CDTF">2019-03-18T16:59:15Z</dcterms:modified>
</cp:coreProperties>
</file>